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.png" ContentType="image/png"/>
  <Override PartName="/ppt/media/image3.jpeg" ContentType="image/jpeg"/>
  <Override PartName="/ppt/media/image2.jpeg" ContentType="image/jpeg"/>
  <Override PartName="/ppt/media/image4.jpeg" ContentType="image/jpeg"/>
  <Override PartName="/ppt/media/image5.jpeg" ContentType="image/jpeg"/>
  <Override PartName="/ppt/media/image10.jpeg" ContentType="image/jpeg"/>
  <Override PartName="/ppt/media/image6.jpeg" ContentType="image/jpeg"/>
  <Override PartName="/ppt/media/image11.jpeg" ContentType="image/jpeg"/>
  <Override PartName="/ppt/media/image7.jpeg" ContentType="image/jpeg"/>
  <Override PartName="/ppt/media/image12.jpeg" ContentType="image/jpeg"/>
  <Override PartName="/ppt/media/image8.jpeg" ContentType="image/jpeg"/>
  <Override PartName="/ppt/media/image9.jpeg" ContentType="image/jpeg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15E383E-B62E-4E1D-A005-96090958EF1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94A5D21-0000-4DD3-8128-927CDDBCC6E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BC29236-7AA6-4127-8A94-8B6AC62DE53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FD639EC-E7B6-4967-AC3D-862F5E3115F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24EA862-5129-4A83-B115-81A2DBC429D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3652C69-539B-45F8-850D-38880FD8B97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A094B2C-BF39-49BC-AEDB-921D0DD07BA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289E3FD-5BA5-459B-BDF9-C70544428D3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B703EC8-CC0C-425D-AFEB-5C5E56FAADD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A2EB0A7-9233-411E-BAAC-F8166BEDB72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AEAA559-53C9-4AE6-9188-BB20A17BC0B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607CE67-0FFA-4FF2-9717-CF1C57D39AD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969EB8D4-3AC0-4827-8AEE-A3D5B6CDE83D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720000" y="900000"/>
            <a:ext cx="5271120" cy="4329360"/>
          </a:xfrm>
          <a:prstGeom prst="rect">
            <a:avLst/>
          </a:prstGeom>
          <a:ln w="0">
            <a:noFill/>
          </a:ln>
        </p:spPr>
      </p:pic>
      <p:sp>
        <p:nvSpPr>
          <p:cNvPr id="42" name=""/>
          <p:cNvSpPr txBox="1"/>
          <p:nvPr/>
        </p:nvSpPr>
        <p:spPr>
          <a:xfrm>
            <a:off x="6300000" y="641520"/>
            <a:ext cx="2880000" cy="1338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8800" spc="-1" strike="noStrike">
                <a:latin typeface="Arial"/>
              </a:rPr>
              <a:t>202</a:t>
            </a:r>
            <a:r>
              <a:rPr b="0" lang="fr-FR" sz="8800" spc="-1" strike="noStrike">
                <a:latin typeface="Arial"/>
              </a:rPr>
              <a:t>4</a:t>
            </a:r>
            <a:endParaRPr b="0" lang="fr-FR" sz="8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1080000" y="180000"/>
            <a:ext cx="3963960" cy="5285520"/>
          </a:xfrm>
          <a:prstGeom prst="rect">
            <a:avLst/>
          </a:prstGeom>
          <a:ln w="0">
            <a:noFill/>
          </a:ln>
        </p:spPr>
      </p:pic>
      <p:sp>
        <p:nvSpPr>
          <p:cNvPr id="44" name=""/>
          <p:cNvSpPr txBox="1"/>
          <p:nvPr/>
        </p:nvSpPr>
        <p:spPr>
          <a:xfrm>
            <a:off x="5580000" y="1587240"/>
            <a:ext cx="4140000" cy="237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800" spc="-1" strike="noStrike">
                <a:latin typeface="Arial"/>
              </a:rPr>
              <a:t>Un partenariat avec la                 SNSM</a:t>
            </a:r>
            <a:endParaRPr b="0" lang="fr-F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479880" y="720000"/>
            <a:ext cx="6360120" cy="4770000"/>
          </a:xfrm>
          <a:prstGeom prst="rect">
            <a:avLst/>
          </a:prstGeom>
          <a:ln w="0">
            <a:noFill/>
          </a:ln>
        </p:spPr>
      </p:pic>
      <p:sp>
        <p:nvSpPr>
          <p:cNvPr id="46" name=""/>
          <p:cNvSpPr txBox="1"/>
          <p:nvPr/>
        </p:nvSpPr>
        <p:spPr>
          <a:xfrm>
            <a:off x="7053840" y="713880"/>
            <a:ext cx="302616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3200" spc="-1" strike="noStrike">
                <a:latin typeface="Arial"/>
              </a:rPr>
              <a:t>Mission Operae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47" name=""/>
          <p:cNvSpPr txBox="1"/>
          <p:nvPr/>
        </p:nvSpPr>
        <p:spPr>
          <a:xfrm>
            <a:off x="7020000" y="1800000"/>
            <a:ext cx="2880000" cy="324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400" spc="-1" strike="noStrike">
                <a:latin typeface="Arial"/>
              </a:rPr>
              <a:t>Tournage d’un film documentaire avec quatre jeunes, sur le thème de la discrimination</a:t>
            </a:r>
            <a:r>
              <a:rPr b="0" lang="fr-FR" sz="1800" spc="-1" strike="noStrike">
                <a:latin typeface="Arial"/>
              </a:rPr>
              <a:t> 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2899440" y="720000"/>
            <a:ext cx="7000560" cy="4467240"/>
          </a:xfrm>
          <a:prstGeom prst="rect">
            <a:avLst/>
          </a:prstGeom>
          <a:ln w="0">
            <a:noFill/>
          </a:ln>
        </p:spPr>
      </p:pic>
      <p:sp>
        <p:nvSpPr>
          <p:cNvPr id="49" name=""/>
          <p:cNvSpPr txBox="1"/>
          <p:nvPr/>
        </p:nvSpPr>
        <p:spPr>
          <a:xfrm>
            <a:off x="360000" y="1252080"/>
            <a:ext cx="2539440" cy="167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800" spc="-1" strike="noStrike">
                <a:latin typeface="Arial"/>
              </a:rPr>
              <a:t>Grande Zot dans le golfe d’Ajaccio</a:t>
            </a:r>
            <a:endParaRPr b="0" lang="fr-F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300240" y="1440000"/>
            <a:ext cx="5279760" cy="3960000"/>
          </a:xfrm>
          <a:prstGeom prst="rect">
            <a:avLst/>
          </a:prstGeom>
          <a:ln w="0">
            <a:noFill/>
          </a:ln>
        </p:spPr>
      </p:pic>
      <p:pic>
        <p:nvPicPr>
          <p:cNvPr id="51" name="" descr=""/>
          <p:cNvPicPr/>
          <p:nvPr/>
        </p:nvPicPr>
        <p:blipFill>
          <a:blip r:embed="rId2"/>
          <a:stretch/>
        </p:blipFill>
        <p:spPr>
          <a:xfrm>
            <a:off x="4818240" y="148680"/>
            <a:ext cx="5081760" cy="3811320"/>
          </a:xfrm>
          <a:prstGeom prst="rect">
            <a:avLst/>
          </a:prstGeom>
          <a:ln w="0">
            <a:noFill/>
          </a:ln>
        </p:spPr>
      </p:pic>
      <p:sp>
        <p:nvSpPr>
          <p:cNvPr id="52" name=""/>
          <p:cNvSpPr txBox="1"/>
          <p:nvPr/>
        </p:nvSpPr>
        <p:spPr>
          <a:xfrm>
            <a:off x="180000" y="360000"/>
            <a:ext cx="346356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400" spc="-1" strike="noStrike">
                <a:latin typeface="Arial"/>
              </a:rPr>
              <a:t>La Corsica Classic 2024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53" name=""/>
          <p:cNvSpPr txBox="1"/>
          <p:nvPr/>
        </p:nvSpPr>
        <p:spPr>
          <a:xfrm>
            <a:off x="5940000" y="4320000"/>
            <a:ext cx="39600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400" spc="-1" strike="noStrike">
                <a:latin typeface="Arial"/>
              </a:rPr>
              <a:t>Un équipage 100 % féminin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3780000" y="823680"/>
            <a:ext cx="6101640" cy="4576320"/>
          </a:xfrm>
          <a:prstGeom prst="rect">
            <a:avLst/>
          </a:prstGeom>
          <a:ln w="0">
            <a:noFill/>
          </a:ln>
        </p:spPr>
      </p:pic>
      <p:sp>
        <p:nvSpPr>
          <p:cNvPr id="55" name=""/>
          <p:cNvSpPr txBox="1"/>
          <p:nvPr/>
        </p:nvSpPr>
        <p:spPr>
          <a:xfrm>
            <a:off x="720000" y="720000"/>
            <a:ext cx="2880000" cy="144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800" spc="-1" strike="noStrike">
                <a:latin typeface="Arial"/>
              </a:rPr>
              <a:t>Des moments de partage...</a:t>
            </a:r>
            <a:endParaRPr b="0" lang="fr-F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" descr=""/>
          <p:cNvPicPr/>
          <p:nvPr/>
        </p:nvPicPr>
        <p:blipFill>
          <a:blip r:embed="rId1"/>
          <a:srcRect l="0" t="8627" r="0" b="0"/>
          <a:stretch/>
        </p:blipFill>
        <p:spPr>
          <a:xfrm>
            <a:off x="360000" y="328680"/>
            <a:ext cx="4171320" cy="3811320"/>
          </a:xfrm>
          <a:prstGeom prst="rect">
            <a:avLst/>
          </a:prstGeom>
          <a:ln w="0">
            <a:noFill/>
          </a:ln>
        </p:spPr>
      </p:pic>
      <p:pic>
        <p:nvPicPr>
          <p:cNvPr id="57" name="" descr=""/>
          <p:cNvPicPr/>
          <p:nvPr/>
        </p:nvPicPr>
        <p:blipFill>
          <a:blip r:embed="rId2"/>
          <a:srcRect l="16165" t="0" r="0" b="0"/>
          <a:stretch/>
        </p:blipFill>
        <p:spPr>
          <a:xfrm>
            <a:off x="4891320" y="1080000"/>
            <a:ext cx="4828680" cy="4320000"/>
          </a:xfrm>
          <a:prstGeom prst="rect">
            <a:avLst/>
          </a:prstGeom>
          <a:ln w="0">
            <a:noFill/>
          </a:ln>
        </p:spPr>
      </p:pic>
      <p:sp>
        <p:nvSpPr>
          <p:cNvPr id="58" name=""/>
          <p:cNvSpPr txBox="1"/>
          <p:nvPr/>
        </p:nvSpPr>
        <p:spPr>
          <a:xfrm>
            <a:off x="5040000" y="360000"/>
            <a:ext cx="2378160" cy="48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800" spc="-1" strike="noStrike">
                <a:latin typeface="Arial"/>
              </a:rPr>
              <a:t>Un défi sportif</a:t>
            </a:r>
            <a:endParaRPr b="0" lang="fr-FR" sz="2800" spc="-1" strike="noStrike">
              <a:latin typeface="Arial"/>
            </a:endParaRPr>
          </a:p>
        </p:txBody>
      </p:sp>
      <p:sp>
        <p:nvSpPr>
          <p:cNvPr id="59" name=""/>
          <p:cNvSpPr txBox="1"/>
          <p:nvPr/>
        </p:nvSpPr>
        <p:spPr>
          <a:xfrm>
            <a:off x="360000" y="4500000"/>
            <a:ext cx="414000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400" spc="-1" strike="noStrike">
                <a:latin typeface="Arial"/>
              </a:rPr>
              <a:t>Avec un équipage composé pour moitié de malvoyants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540000" y="720000"/>
            <a:ext cx="5977440" cy="4483080"/>
          </a:xfrm>
          <a:prstGeom prst="rect">
            <a:avLst/>
          </a:prstGeom>
          <a:ln w="0">
            <a:noFill/>
          </a:ln>
        </p:spPr>
      </p:pic>
      <p:sp>
        <p:nvSpPr>
          <p:cNvPr id="61" name=""/>
          <p:cNvSpPr txBox="1"/>
          <p:nvPr/>
        </p:nvSpPr>
        <p:spPr>
          <a:xfrm>
            <a:off x="7184160" y="1453680"/>
            <a:ext cx="2535840" cy="196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400" spc="-1" strike="noStrike">
                <a:latin typeface="Arial"/>
              </a:rPr>
              <a:t>De nombreuses navigations avec nos adhérents et nos partenaires</a:t>
            </a:r>
            <a:r>
              <a:rPr b="0" lang="fr-FR" sz="1800" spc="-1" strike="noStrike">
                <a:latin typeface="Arial"/>
              </a:rPr>
              <a:t> 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2160000" y="720000"/>
            <a:ext cx="4680000" cy="4680000"/>
          </a:xfrm>
          <a:prstGeom prst="rect">
            <a:avLst/>
          </a:prstGeom>
          <a:ln w="0">
            <a:noFill/>
          </a:ln>
        </p:spPr>
      </p:pic>
      <p:sp>
        <p:nvSpPr>
          <p:cNvPr id="63" name=""/>
          <p:cNvSpPr txBox="1"/>
          <p:nvPr/>
        </p:nvSpPr>
        <p:spPr>
          <a:xfrm>
            <a:off x="180000" y="180000"/>
            <a:ext cx="3240000" cy="306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fr-FR" sz="2800" spc="-1" strike="noStrike">
                <a:latin typeface="Arial"/>
              </a:rPr>
              <a:t>Sans oublier le carénage et les  travaux,</a:t>
            </a:r>
            <a:endParaRPr b="0" lang="fr-FR" sz="2800" spc="-1" strike="noStrike">
              <a:latin typeface="Arial"/>
            </a:endParaRPr>
          </a:p>
          <a:p>
            <a:r>
              <a:rPr b="0" lang="fr-FR" sz="2800" spc="-1" strike="noStrike">
                <a:latin typeface="Arial"/>
              </a:rPr>
              <a:t>indispensables pour garder le bateau en état 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64" name="" descr=""/>
          <p:cNvPicPr/>
          <p:nvPr/>
        </p:nvPicPr>
        <p:blipFill>
          <a:blip r:embed="rId2"/>
          <a:srcRect l="0" t="0" r="13785" b="10081"/>
          <a:stretch/>
        </p:blipFill>
        <p:spPr>
          <a:xfrm>
            <a:off x="6120000" y="360000"/>
            <a:ext cx="3911760" cy="30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2024-12-14T11:13:36Z</dcterms:created>
  <dc:creator/>
  <dc:description/>
  <dc:language>fr-FR</dc:language>
  <cp:lastModifiedBy/>
  <dcterms:modified xsi:type="dcterms:W3CDTF">2024-12-14T11:45:25Z</dcterms:modified>
  <cp:revision>1</cp:revision>
  <dc:subject/>
  <dc:title/>
</cp:coreProperties>
</file>